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2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Bebas Neue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nklin Gothic" panose="020B0604020202020204" charset="0"/>
      <p:bold r:id="rId18"/>
    </p:embeddedFont>
    <p:embeddedFont>
      <p:font typeface="Roboto Condensed" panose="02000000000000000000" pitchFamily="2" charset="0"/>
      <p:regular r:id="rId19"/>
      <p:bold r:id="rId20"/>
      <p:italic r:id="rId21"/>
      <p:boldItalic r:id="rId22"/>
    </p:embeddedFont>
    <p:embeddedFont>
      <p:font typeface="Roboto Mon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75a63007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875a63007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75a630070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875a630070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75a630070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875a630070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75a630070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875a630070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75a630070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875a630070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75a630070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875a630070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75a630070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875a630070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75a630070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875a630070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75a630070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875a630070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-1" y="0"/>
            <a:ext cx="4629587" cy="51435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8969"/>
            <a:ext cx="4518116" cy="51263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159202"/>
            <a:ext cx="2811198" cy="43966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5284700" y="4215656"/>
            <a:ext cx="3603900" cy="6555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993775" y="1865775"/>
            <a:ext cx="4894800" cy="2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560387" y="1976192"/>
            <a:ext cx="8023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4563"/>
            <a:ext cx="2759037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560387" y="1224215"/>
            <a:ext cx="8023200" cy="4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0"/>
          <p:cNvGrpSpPr/>
          <p:nvPr/>
        </p:nvGrpSpPr>
        <p:grpSpPr>
          <a:xfrm>
            <a:off x="0" y="-93"/>
            <a:ext cx="4853665" cy="4305415"/>
            <a:chOff x="0" y="-126"/>
            <a:chExt cx="4554438" cy="5386482"/>
          </a:xfrm>
        </p:grpSpPr>
        <p:sp>
          <p:nvSpPr>
            <p:cNvPr id="94" name="Google Shape;94;p20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" name="Google Shape;95;p20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OBJECT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>
  <p:cSld name="OBJECT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>
  <p:cSld name="OBJECT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6">
  <p:cSld name="TITLE_3_1_1">
    <p:bg>
      <p:bgPr>
        <a:solidFill>
          <a:schemeClr val="lt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>
  <p:cSld name="OBJECT_1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7">
  <p:cSld name="TITLE_3_2_2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sp>
        <p:nvSpPr>
          <p:cNvPr id="152" name="Google Shape;152;p29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7">
  <p:cSld name="OBJECT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1728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8">
  <p:cSld name="TITLE_3_2_1_1">
    <p:bg>
      <p:bgPr>
        <a:solidFill>
          <a:schemeClr val="accent5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31" descr="Imagen que contiene persona, foto, hombre, mujer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 r="1635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8">
  <p:cSld name="OBJECT_1_1_1_1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5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9">
  <p:cSld name="TITLE_3_3_1">
    <p:bg>
      <p:bgPr>
        <a:solidFill>
          <a:schemeClr val="accent6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9">
  <p:cSld name="OBJECT_1_1_1_1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0">
  <p:cSld name="TITLE_3_4_1">
    <p:bg>
      <p:bgPr>
        <a:solidFill>
          <a:srgbClr val="733814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5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0">
  <p:cSld name="OBJECT_1_1_1_1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733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rgbClr val="733814"/>
              </a:gs>
              <a:gs pos="100000">
                <a:srgbClr val="73381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99" name="Google Shape;199;p3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1">
  <p:cSld name="TITLE_3_5_1">
    <p:bg>
      <p:bgPr>
        <a:solidFill>
          <a:srgbClr val="6C7A8A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/>
          <p:nvPr/>
        </p:nvSpPr>
        <p:spPr>
          <a:xfrm rot="10800000" flipH="1">
            <a:off x="0" y="2313"/>
            <a:ext cx="485088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8"/>
            <a:ext cx="3533300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1">
  <p:cSld name="OBJECT_1_1_1_1_5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name="adj" fmla="val 45310"/>
            </a:avLst>
          </a:prstGeom>
          <a:solidFill>
            <a:srgbClr val="6C7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8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rgbClr val="6C7A8A"/>
              </a:gs>
              <a:gs pos="100000">
                <a:srgbClr val="6C7A8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8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763700" y="159544"/>
            <a:ext cx="67518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3993775" y="1096175"/>
            <a:ext cx="4894800" cy="2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dirty="0"/>
              <a:t>TeLlevoAPP</a:t>
            </a:r>
            <a:endParaRPr dirty="0"/>
          </a:p>
        </p:txBody>
      </p:sp>
      <p:sp>
        <p:nvSpPr>
          <p:cNvPr id="220" name="Google Shape;220;p39"/>
          <p:cNvSpPr txBox="1"/>
          <p:nvPr/>
        </p:nvSpPr>
        <p:spPr>
          <a:xfrm>
            <a:off x="5392675" y="3488730"/>
            <a:ext cx="3495900" cy="12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Franklin Gothic"/>
                <a:ea typeface="Franklin Gothic"/>
                <a:cs typeface="Franklin Gothic"/>
                <a:sym typeface="Franklin Gothic"/>
              </a:rPr>
              <a:t>Integrantes:Benjamin Pino, Sergio Piñol</a:t>
            </a:r>
            <a:endParaRPr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Franklin Gothic"/>
                <a:ea typeface="Franklin Gothic"/>
                <a:cs typeface="Franklin Gothic"/>
                <a:sym typeface="Franklin Gothic"/>
              </a:rPr>
              <a:t>Docente:Nancy Bernal Sánchez</a:t>
            </a:r>
            <a:endParaRPr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Franklin Gothic"/>
                <a:ea typeface="Franklin Gothic"/>
                <a:cs typeface="Franklin Gothic"/>
                <a:sym typeface="Franklin Gothic"/>
              </a:rPr>
              <a:t>Sección:007D</a:t>
            </a:r>
            <a:endParaRPr dirty="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Contexto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294150" y="1014916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CL" dirty="0"/>
              <a:t>Debido a la pandemia mundial, y el regreso a clases presenciales de los alumnos, algunos tienen dificultades con el regreso a su hogar cuando termina la jornada vespertina.</a:t>
            </a:r>
            <a:endParaRPr dirty="0"/>
          </a:p>
        </p:txBody>
      </p:sp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Contexto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Problematica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body" idx="1"/>
          </p:nvPr>
        </p:nvSpPr>
        <p:spPr>
          <a:xfrm>
            <a:off x="294150" y="833386"/>
            <a:ext cx="8555700" cy="13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CL" dirty="0"/>
              <a:t>Algunos alumnos no tienen como volver a casa luego de la jornada vespertina, lo que ocasiona que se les dificulte demasiado el volver a clases presenciales. Ya que no tienen movilización propia, el servicio de transporte particular es muy caro, no hay transporte público y la institución de educación no facilita transporte.</a:t>
            </a:r>
            <a:endParaRPr dirty="0"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Problemática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>
            <a:spLocks noGrp="1"/>
          </p:cNvSpPr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Solución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>
            <a:spLocks noGrp="1"/>
          </p:cNvSpPr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Solución</a:t>
            </a: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A97E0F8-2245-442D-AA6F-EE4B83829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13" y="981635"/>
            <a:ext cx="2130229" cy="21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EC2AA64-76FB-4E54-9B1E-192B8187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4" y="981635"/>
            <a:ext cx="1109216" cy="21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E6549A-A3AD-42DC-99A7-BFECC1413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609" y="981635"/>
            <a:ext cx="1082488" cy="21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8FCC4C7-EB2C-445C-9B11-370F60B17435}"/>
              </a:ext>
            </a:extLst>
          </p:cNvPr>
          <p:cNvSpPr txBox="1"/>
          <p:nvPr/>
        </p:nvSpPr>
        <p:spPr>
          <a:xfrm>
            <a:off x="266513" y="3415553"/>
            <a:ext cx="20732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 creará una aplicación que permita el acceso a los alumnos con su nombre y contraseña.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B150F4-BE22-436E-9E18-E1007E0C3B95}"/>
              </a:ext>
            </a:extLst>
          </p:cNvPr>
          <p:cNvSpPr txBox="1"/>
          <p:nvPr/>
        </p:nvSpPr>
        <p:spPr>
          <a:xfrm>
            <a:off x="2433558" y="3355041"/>
            <a:ext cx="14993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Al iniciar sesión se podrán ver la disponibilidad de viajes y su precio.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D61525-9B23-4A75-84E3-1044943BCBF4}"/>
              </a:ext>
            </a:extLst>
          </p:cNvPr>
          <p:cNvSpPr txBox="1"/>
          <p:nvPr/>
        </p:nvSpPr>
        <p:spPr>
          <a:xfrm>
            <a:off x="4029437" y="3355041"/>
            <a:ext cx="1678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Si el alumno tiene auto particular, podrá agregar una hora y el coste que tendrá el viaje.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B40571F-1FAD-4DB3-9738-B8A424ACC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82" y="981635"/>
            <a:ext cx="1087166" cy="21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BA7F921-0345-4DDA-8AD1-F923FFB2B315}"/>
              </a:ext>
            </a:extLst>
          </p:cNvPr>
          <p:cNvSpPr txBox="1"/>
          <p:nvPr/>
        </p:nvSpPr>
        <p:spPr>
          <a:xfrm>
            <a:off x="5849470" y="3415553"/>
            <a:ext cx="1862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En caso de perder la contraseña, se podrá recuperar mediante el correo.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>
            <a:spLocks noGrp="1"/>
          </p:cNvSpPr>
          <p:nvPr>
            <p:ph type="title"/>
          </p:nvPr>
        </p:nvSpPr>
        <p:spPr>
          <a:xfrm>
            <a:off x="3004575" y="1955334"/>
            <a:ext cx="5995800" cy="901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Reflexión del proceso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>
            <a:spLocks noGrp="1"/>
          </p:cNvSpPr>
          <p:nvPr>
            <p:ph type="body" idx="1"/>
          </p:nvPr>
        </p:nvSpPr>
        <p:spPr>
          <a:xfrm>
            <a:off x="294150" y="806486"/>
            <a:ext cx="8555700" cy="2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Es posible dar una solución a un problema mediante el uso de </a:t>
            </a:r>
            <a:r>
              <a:rPr lang="es-ES" dirty="0" err="1"/>
              <a:t>ionic</a:t>
            </a:r>
            <a:r>
              <a:rPr lang="es-ES" dirty="0"/>
              <a:t> y angular para crear una aplicación móvil. </a:t>
            </a: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9"/>
          <p:cNvSpPr txBox="1">
            <a:spLocks noGrp="1"/>
          </p:cNvSpPr>
          <p:nvPr>
            <p:ph type="title"/>
          </p:nvPr>
        </p:nvSpPr>
        <p:spPr>
          <a:xfrm>
            <a:off x="1763699" y="119658"/>
            <a:ext cx="4288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Reflexión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Presentación en pantalla (16:9)</PresentationFormat>
  <Paragraphs>19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Calibri</vt:lpstr>
      <vt:lpstr>Roboto Condensed</vt:lpstr>
      <vt:lpstr>Arial</vt:lpstr>
      <vt:lpstr>Franklin Gothic</vt:lpstr>
      <vt:lpstr>Roboto Mono</vt:lpstr>
      <vt:lpstr>Bebas Neue</vt:lpstr>
      <vt:lpstr>Simple Light</vt:lpstr>
      <vt:lpstr>Tema de Office</vt:lpstr>
      <vt:lpstr>TeLlevoAPP</vt:lpstr>
      <vt:lpstr>Contexto</vt:lpstr>
      <vt:lpstr>Contexto</vt:lpstr>
      <vt:lpstr>Problematica</vt:lpstr>
      <vt:lpstr>Problemática</vt:lpstr>
      <vt:lpstr>Solución</vt:lpstr>
      <vt:lpstr>Solución</vt:lpstr>
      <vt:lpstr>Reflexión del proceso</vt:lpstr>
      <vt:lpstr>Reflexión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TeLlevoAPP</dc:title>
  <cp:lastModifiedBy>Benjamin Pino Mendez</cp:lastModifiedBy>
  <cp:revision>1</cp:revision>
  <dcterms:modified xsi:type="dcterms:W3CDTF">2021-09-16T22:37:28Z</dcterms:modified>
</cp:coreProperties>
</file>